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17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52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7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1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8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75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7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1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51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88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80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B53AC-F2B4-465A-8AF3-F78DC44DDEFF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8E793-A053-4BBE-8897-AB682D4E7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87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ИСПОЛЬЗОВАНИЕ ВЕБ-ФОРМ ДЛЯ СОЗДАНИЯ ИНТЕРАКТИВНЫХ ВЕБ-ПРИЛОЖЕНИЙ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8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Концепция веб-приложение с использованием ASP.NET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81083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401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370038"/>
              </p:ext>
            </p:extLst>
          </p:nvPr>
        </p:nvGraphicFramePr>
        <p:xfrm>
          <a:off x="395533" y="116631"/>
          <a:ext cx="8496946" cy="648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2371"/>
                <a:gridCol w="5184575"/>
              </a:tblGrid>
              <a:tr h="327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Чтобы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Сделайте следующее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 anchor="ctr"/>
                </a:tc>
              </a:tr>
              <a:tr h="11649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Создать новое веб-приложение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Выберите в диалоговом окне </a:t>
                      </a:r>
                      <a:r>
                        <a:rPr lang="ru-RU" sz="1400" dirty="0" err="1">
                          <a:effectLst/>
                        </a:rPr>
                        <a:t>New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Project</a:t>
                      </a:r>
                      <a:r>
                        <a:rPr lang="ru-RU" sz="1400" dirty="0">
                          <a:effectLst/>
                        </a:rPr>
                        <a:t> (Создать проект) значок ASP.NET </a:t>
                      </a:r>
                      <a:r>
                        <a:rPr lang="ru-RU" sz="1400" dirty="0" err="1">
                          <a:effectLst/>
                        </a:rPr>
                        <a:t>Web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Application</a:t>
                      </a:r>
                      <a:r>
                        <a:rPr lang="ru-RU" sz="1400" dirty="0">
                          <a:effectLst/>
                        </a:rPr>
                        <a:t> (</a:t>
                      </a:r>
                      <a:r>
                        <a:rPr lang="ru-RU" sz="1400" dirty="0" err="1">
                          <a:effectLst/>
                        </a:rPr>
                        <a:t>Web</a:t>
                      </a:r>
                      <a:r>
                        <a:rPr lang="ru-RU" sz="1400" dirty="0">
                          <a:effectLst/>
                        </a:rPr>
                        <a:t>-приложение ASP.NET), а затем укажите веб-сервер и имя проекта.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</a:tr>
              <a:tr h="11649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Ввести текст страницы веб-формы или HTML-страницы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Используйте окно </a:t>
                      </a:r>
                      <a:r>
                        <a:rPr lang="ru-RU" sz="1400" dirty="0" err="1">
                          <a:effectLst/>
                        </a:rPr>
                        <a:t>Properties</a:t>
                      </a:r>
                      <a:r>
                        <a:rPr lang="ru-RU" sz="1400" dirty="0">
                          <a:effectLst/>
                        </a:rPr>
                        <a:t> (Свойства) для изменения свойства </a:t>
                      </a:r>
                      <a:r>
                        <a:rPr lang="ru-RU" sz="1400" dirty="0" err="1">
                          <a:effectLst/>
                        </a:rPr>
                        <a:t>pageLayout</a:t>
                      </a:r>
                      <a:r>
                        <a:rPr lang="ru-RU" sz="1400" dirty="0">
                          <a:effectLst/>
                        </a:rPr>
                        <a:t> объекта DOCUMENT на значение </a:t>
                      </a:r>
                      <a:r>
                        <a:rPr lang="ru-RU" sz="1400" dirty="0" err="1">
                          <a:effectLst/>
                        </a:rPr>
                        <a:t>FlowLayout</a:t>
                      </a:r>
                      <a:r>
                        <a:rPr lang="ru-RU" sz="1400" dirty="0">
                          <a:effectLst/>
                        </a:rPr>
                        <a:t>, а затем щелкните на странице и введите желаемый текст.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</a:tr>
              <a:tr h="11649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Отформатировать текст страницы веб-формы или HTML-страницы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потоковом режиме на странице выделите текст, который вы хотите отформатировать, а затем щелкните на кнопке или элементе управления на панели форматирования.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</a:tr>
              <a:tr h="6069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Просмотреть код HTML вашей страницы веб-формы или HTML-страницы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Щелкните на закладке HTML в нижней части дизайнера.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</a:tr>
              <a:tr h="8859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Отобразить в Web Forms Designer или HTML Designer сетку привязки объектов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Используйте окно </a:t>
                      </a:r>
                      <a:r>
                        <a:rPr lang="ru-RU" sz="1400" dirty="0" err="1">
                          <a:effectLst/>
                        </a:rPr>
                        <a:t>Properties</a:t>
                      </a:r>
                      <a:r>
                        <a:rPr lang="ru-RU" sz="1400" dirty="0">
                          <a:effectLst/>
                        </a:rPr>
                        <a:t> (Свойства), чтобы изменить свойство </a:t>
                      </a:r>
                      <a:r>
                        <a:rPr lang="ru-RU" sz="1400" dirty="0" err="1">
                          <a:effectLst/>
                        </a:rPr>
                        <a:t>pageLayout</a:t>
                      </a:r>
                      <a:r>
                        <a:rPr lang="ru-RU" sz="1400" dirty="0">
                          <a:effectLst/>
                        </a:rPr>
                        <a:t> объекта кнопки на значение </a:t>
                      </a:r>
                      <a:r>
                        <a:rPr lang="ru-RU" sz="1400" dirty="0" err="1">
                          <a:effectLst/>
                        </a:rPr>
                        <a:t>GridLayout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</a:tr>
              <a:tr h="11649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Добавить на страницу веб-формы элементы управления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Отобразите закладку HTML или </a:t>
                      </a:r>
                      <a:r>
                        <a:rPr lang="ru-RU" sz="1400" dirty="0" err="1">
                          <a:effectLst/>
                        </a:rPr>
                        <a:t>Web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Forms</a:t>
                      </a:r>
                      <a:r>
                        <a:rPr lang="ru-RU" sz="1400" dirty="0">
                          <a:effectLst/>
                        </a:rPr>
                        <a:t> окна </a:t>
                      </a:r>
                      <a:r>
                        <a:rPr lang="ru-RU" sz="1400" dirty="0" err="1">
                          <a:effectLst/>
                        </a:rPr>
                        <a:t>Toolbox</a:t>
                      </a:r>
                      <a:r>
                        <a:rPr lang="ru-RU" sz="1400" dirty="0">
                          <a:effectLst/>
                        </a:rPr>
                        <a:t> (Область элементов) и перетащите элементы управления на страницу веб-формы в </a:t>
                      </a:r>
                      <a:r>
                        <a:rPr lang="ru-RU" sz="1400" dirty="0" err="1">
                          <a:effectLst/>
                        </a:rPr>
                        <a:t>Web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Forms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Designer</a:t>
                      </a:r>
                      <a:r>
                        <a:rPr lang="ru-RU" sz="1400" dirty="0">
                          <a:effectLst/>
                        </a:rPr>
                        <a:t> (Конструктор </a:t>
                      </a:r>
                      <a:r>
                        <a:rPr lang="ru-RU" sz="1400" dirty="0" err="1">
                          <a:effectLst/>
                        </a:rPr>
                        <a:t>Web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Forms</a:t>
                      </a:r>
                      <a:r>
                        <a:rPr lang="ru-RU" sz="1400" dirty="0">
                          <a:effectLst/>
                        </a:rPr>
                        <a:t>).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381" marR="17381" marT="17381" marB="1738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936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615475"/>
              </p:ext>
            </p:extLst>
          </p:nvPr>
        </p:nvGraphicFramePr>
        <p:xfrm>
          <a:off x="395533" y="404665"/>
          <a:ext cx="8352930" cy="5976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6465"/>
                <a:gridCol w="4176465"/>
              </a:tblGrid>
              <a:tr h="5641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Изменить имя объекта на странице веб-формы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Используйте окно Properties (Свойства), чтобы изменить значение свойства ID объекта на новое.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</a:tr>
              <a:tr h="8233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Написать для объекта на странице Web Forms процедуру события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Сделайте на объекте двойной щелчок мышью, чтобы отобразить его код в Редакторе кода, и напишите код процедуры события этого объекта.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</a:tr>
              <a:tr h="10825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Проверить формат данных, введенных пользователем в элемент управления на странице веб-формы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Чтобы протестировать данные, введенные в элемент управления ввода, используйте один или несколько проверочных элементов управления с закладки Web Forms окна Области элементов.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</a:tr>
              <a:tr h="8233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Запустить веб-приложение в Visual Studio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Щелкните на кнопке Start (Начать) стандартной панели инструментов. Visual Studio соберет проект и загрузит это веб-приложение в Internet Explorer.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</a:tr>
              <a:tr h="13416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Создать страницу HTML для проекта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Щелкните на команде Add HTML Page (Добавить страницу HTML) в меню Project (Проект), а затем добавьте в проект новую HTML-страницу. Создайте и отформатируйте эту HTML-страницу с помощью HTML Designer (Конструктора HTML).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</a:tr>
              <a:tr h="13416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Создать в веб-приложении ссылку на другие веб-страницы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Добавьте на вашу веб-страницу элемент управления </a:t>
                      </a:r>
                      <a:r>
                        <a:rPr lang="ru-RU" sz="1300" dirty="0" err="1">
                          <a:effectLst/>
                        </a:rPr>
                        <a:t>HyperLink</a:t>
                      </a:r>
                      <a:r>
                        <a:rPr lang="ru-RU" sz="1300" dirty="0">
                          <a:effectLst/>
                        </a:rPr>
                        <a:t> с закладки </a:t>
                      </a:r>
                      <a:r>
                        <a:rPr lang="ru-RU" sz="1300" dirty="0" err="1">
                          <a:effectLst/>
                        </a:rPr>
                        <a:t>Web</a:t>
                      </a:r>
                      <a:r>
                        <a:rPr lang="ru-RU" sz="1300" dirty="0">
                          <a:effectLst/>
                        </a:rPr>
                        <a:t> </a:t>
                      </a:r>
                      <a:r>
                        <a:rPr lang="ru-RU" sz="1300" dirty="0" err="1">
                          <a:effectLst/>
                        </a:rPr>
                        <a:t>Forms</a:t>
                      </a:r>
                      <a:r>
                        <a:rPr lang="ru-RU" sz="1300" dirty="0">
                          <a:effectLst/>
                        </a:rPr>
                        <a:t>, а затем установите свойство </a:t>
                      </a:r>
                      <a:r>
                        <a:rPr lang="ru-RU" sz="1300" dirty="0" err="1">
                          <a:effectLst/>
                        </a:rPr>
                        <a:t>NavigateUrl</a:t>
                      </a:r>
                      <a:r>
                        <a:rPr lang="ru-RU" sz="1300" dirty="0">
                          <a:effectLst/>
                        </a:rPr>
                        <a:t> этого элемента управления равным адресу страницы, на которую вы делаете ссылку.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15" marR="17515" marT="17515" marB="175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031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382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ИСПОЛЬЗОВАНИЕ ВЕБ-ФОРМ ДЛЯ СОЗДАНИЯ ИНТЕРАКТИВНЫХ ВЕБ-ПРИЛОЖЕНИЙ</vt:lpstr>
      <vt:lpstr>Концепция веб-приложение с использованием ASP.NET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ВЕБ-ФОРМ ДЛЯ СОЗДАНИЯ ИНТЕРАКТИВНЫХ ВЕБ-ПРИЛОЖЕНИЙ</dc:title>
  <dc:creator>Наталья Денисова (Заведующая кафедрой ИС)</dc:creator>
  <cp:lastModifiedBy>Наталья Денисова (Заведующая кафедрой ИС)</cp:lastModifiedBy>
  <cp:revision>2</cp:revision>
  <dcterms:created xsi:type="dcterms:W3CDTF">2016-02-18T10:42:00Z</dcterms:created>
  <dcterms:modified xsi:type="dcterms:W3CDTF">2016-02-18T11:15:04Z</dcterms:modified>
</cp:coreProperties>
</file>